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5" r:id="rId2"/>
    <p:sldId id="762" r:id="rId3"/>
    <p:sldId id="258" r:id="rId4"/>
    <p:sldId id="766" r:id="rId5"/>
    <p:sldId id="767" r:id="rId6"/>
    <p:sldId id="765" r:id="rId7"/>
    <p:sldId id="764" r:id="rId8"/>
    <p:sldId id="769" r:id="rId9"/>
    <p:sldId id="771" r:id="rId10"/>
    <p:sldId id="768" r:id="rId11"/>
    <p:sldId id="77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6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76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68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5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96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43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8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0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86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25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17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76E2-9FAD-0641-87E5-8C978A2AEE0C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61201-47E5-9549-BEBE-F653EBFF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7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hello@curlewrecovery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hyperlink" Target="http://www.curlewrecovery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18278F-30B3-7246-9308-861F08B2C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501A7A84-3EBB-B94D-A26B-686E5213F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264" y="155448"/>
            <a:ext cx="2315183" cy="10881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25F574-3CB6-FA4B-B285-AD270108B121}"/>
              </a:ext>
            </a:extLst>
          </p:cNvPr>
          <p:cNvSpPr txBox="1"/>
          <p:nvPr/>
        </p:nvSpPr>
        <p:spPr>
          <a:xfrm>
            <a:off x="517513" y="155448"/>
            <a:ext cx="5307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Introducing Curlews and the Curlew Recovery Partnership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85426D-7758-C547-8DCF-438BE97D19D6}"/>
              </a:ext>
            </a:extLst>
          </p:cNvPr>
          <p:cNvSpPr txBox="1"/>
          <p:nvPr/>
        </p:nvSpPr>
        <p:spPr>
          <a:xfrm>
            <a:off x="118590" y="6484485"/>
            <a:ext cx="1812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Photo: Tom Streeter</a:t>
            </a:r>
          </a:p>
        </p:txBody>
      </p:sp>
    </p:spTree>
    <p:extLst>
      <p:ext uri="{BB962C8B-B14F-4D97-AF65-F5344CB8AC3E}">
        <p14:creationId xmlns:p14="http://schemas.microsoft.com/office/powerpoint/2010/main" val="1835800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4" y="263563"/>
            <a:ext cx="685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Curlew Recovery Partnership: Future research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8CE2E2F-AE19-5F44-8D29-1A8325DA0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93" y="1200689"/>
            <a:ext cx="4384128" cy="52609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311FC9-A4D2-F744-99F6-C2447CCD5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942" y="1200689"/>
            <a:ext cx="3617149" cy="25779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BC4DE0-7A2C-DA45-80C7-CBAC583D6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942" y="3835282"/>
            <a:ext cx="3615640" cy="26263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3052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4" y="263563"/>
            <a:ext cx="685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Curlew Recovery Partnership: Join our network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9496FBF-F043-EA42-8591-42C987CE924B}"/>
              </a:ext>
            </a:extLst>
          </p:cNvPr>
          <p:cNvSpPr txBox="1"/>
          <p:nvPr/>
        </p:nvSpPr>
        <p:spPr>
          <a:xfrm>
            <a:off x="1825901" y="5793262"/>
            <a:ext cx="549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Email: </a:t>
            </a:r>
            <a:r>
              <a:rPr lang="en-US" sz="2400" b="1" dirty="0">
                <a:hlinkClick r:id="rId3"/>
              </a:rPr>
              <a:t>hello@curlewrecovery.org</a:t>
            </a:r>
            <a:endParaRPr lang="en-US" sz="2400" b="1" dirty="0"/>
          </a:p>
          <a:p>
            <a:pPr algn="ctr"/>
            <a:r>
              <a:rPr lang="en-US" sz="2400" b="1" dirty="0"/>
              <a:t>Website: </a:t>
            </a:r>
            <a:r>
              <a:rPr lang="en-US" sz="2400" b="1" dirty="0">
                <a:hlinkClick r:id="rId4"/>
              </a:rPr>
              <a:t>www.curlewrecovery.org</a:t>
            </a:r>
            <a:endParaRPr lang="en-US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6DE6BF-8395-774E-991D-A8D55D043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4" y="1140149"/>
            <a:ext cx="8805672" cy="44762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14762B-D265-7546-AFB2-CC46D4A5A296}"/>
              </a:ext>
            </a:extLst>
          </p:cNvPr>
          <p:cNvSpPr txBox="1"/>
          <p:nvPr/>
        </p:nvSpPr>
        <p:spPr>
          <a:xfrm>
            <a:off x="191466" y="1180559"/>
            <a:ext cx="1812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Photo: Tom Streeter</a:t>
            </a:r>
          </a:p>
        </p:txBody>
      </p:sp>
    </p:spTree>
    <p:extLst>
      <p:ext uri="{BB962C8B-B14F-4D97-AF65-F5344CB8AC3E}">
        <p14:creationId xmlns:p14="http://schemas.microsoft.com/office/powerpoint/2010/main" val="12423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5" y="263563"/>
            <a:ext cx="625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Eurasian Curlew: Ecology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047EF5D-1543-BA40-8E43-0B180174A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752" y="1142217"/>
            <a:ext cx="4542955" cy="16633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6F8715-6B80-714B-BC46-2F941A42A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514" y="2982505"/>
            <a:ext cx="4567813" cy="17361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AEC2FD-D0F5-BB45-A5C2-483391DD1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514" y="4895574"/>
            <a:ext cx="4562194" cy="17361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7EFA2B-73D2-7B42-98BD-2BA134393F86}"/>
              </a:ext>
            </a:extLst>
          </p:cNvPr>
          <p:cNvSpPr txBox="1"/>
          <p:nvPr/>
        </p:nvSpPr>
        <p:spPr>
          <a:xfrm>
            <a:off x="7154257" y="3013053"/>
            <a:ext cx="1706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Photo: Tom Streeter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F817DE-C466-5B40-9B39-7A3E3A90D953}"/>
              </a:ext>
            </a:extLst>
          </p:cNvPr>
          <p:cNvSpPr txBox="1"/>
          <p:nvPr/>
        </p:nvSpPr>
        <p:spPr>
          <a:xfrm>
            <a:off x="4298514" y="1129639"/>
            <a:ext cx="1812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</a:rPr>
              <a:t>Photo: Andy Page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2615BB-2EA0-064B-BE59-BDC52AB86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941" y="3814351"/>
            <a:ext cx="3827232" cy="28278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90C40B-4CDC-574A-AE37-781D8DD66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941" y="1140149"/>
            <a:ext cx="3827232" cy="25384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978171-02E9-AF47-A8ED-A40BBAE9A376}"/>
              </a:ext>
            </a:extLst>
          </p:cNvPr>
          <p:cNvSpPr txBox="1"/>
          <p:nvPr/>
        </p:nvSpPr>
        <p:spPr>
          <a:xfrm>
            <a:off x="2502275" y="1140149"/>
            <a:ext cx="1706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Photo: Tom Streeter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5656A8-628C-444C-AB25-D24F49295657}"/>
              </a:ext>
            </a:extLst>
          </p:cNvPr>
          <p:cNvSpPr txBox="1"/>
          <p:nvPr/>
        </p:nvSpPr>
        <p:spPr>
          <a:xfrm>
            <a:off x="638170" y="5717851"/>
            <a:ext cx="602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Male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96EE60-6729-0A4B-89EA-CF4B5A3EE744}"/>
              </a:ext>
            </a:extLst>
          </p:cNvPr>
          <p:cNvSpPr txBox="1"/>
          <p:nvPr/>
        </p:nvSpPr>
        <p:spPr>
          <a:xfrm>
            <a:off x="939195" y="4564772"/>
            <a:ext cx="743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Female</a:t>
            </a:r>
          </a:p>
        </p:txBody>
      </p:sp>
    </p:spTree>
    <p:extLst>
      <p:ext uri="{BB962C8B-B14F-4D97-AF65-F5344CB8AC3E}">
        <p14:creationId xmlns:p14="http://schemas.microsoft.com/office/powerpoint/2010/main" val="2028718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5" y="263563"/>
            <a:ext cx="625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Eurasian Curlew: Distribution and status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5C0FE5D-C7D9-4244-8A19-38897C263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39" y="1140149"/>
            <a:ext cx="4000500" cy="54392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860B91-5EBC-CF4D-BB5D-506ACC585692}"/>
              </a:ext>
            </a:extLst>
          </p:cNvPr>
          <p:cNvCxnSpPr>
            <a:cxnSpLocks/>
          </p:cNvCxnSpPr>
          <p:nvPr/>
        </p:nvCxnSpPr>
        <p:spPr>
          <a:xfrm>
            <a:off x="1847313" y="3690077"/>
            <a:ext cx="1179576" cy="1371600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C4277E-29A6-3349-96EF-21BE5747AA2C}"/>
              </a:ext>
            </a:extLst>
          </p:cNvPr>
          <p:cNvCxnSpPr>
            <a:cxnSpLocks/>
          </p:cNvCxnSpPr>
          <p:nvPr/>
        </p:nvCxnSpPr>
        <p:spPr>
          <a:xfrm>
            <a:off x="3026889" y="5061677"/>
            <a:ext cx="795528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59F7C24-34CD-3F47-AF8F-6F6184C1CF38}"/>
              </a:ext>
            </a:extLst>
          </p:cNvPr>
          <p:cNvSpPr txBox="1"/>
          <p:nvPr/>
        </p:nvSpPr>
        <p:spPr>
          <a:xfrm>
            <a:off x="1026698" y="5610317"/>
            <a:ext cx="1316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i="1" dirty="0"/>
              <a:t>Possibly as few as 2000 pairs remain south of the black 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845C13-6716-2044-A795-97A8FB382E16}"/>
              </a:ext>
            </a:extLst>
          </p:cNvPr>
          <p:cNvSpPr txBox="1"/>
          <p:nvPr/>
        </p:nvSpPr>
        <p:spPr>
          <a:xfrm>
            <a:off x="3373384" y="3680933"/>
            <a:ext cx="106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i="1" dirty="0"/>
              <a:t>Highest abundance in the </a:t>
            </a:r>
            <a:r>
              <a:rPr lang="en-US" sz="1200" i="1" dirty="0" err="1"/>
              <a:t>Pennines</a:t>
            </a:r>
            <a:endParaRPr lang="en-US" sz="1200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E8B038-E1FE-EC47-8F3A-9516DD2E7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895" y="1140149"/>
            <a:ext cx="2051556" cy="27883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2250CB-2F75-9748-904F-02C94836F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665" y="3928468"/>
            <a:ext cx="2042296" cy="27748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B4FEC8-08F0-E745-AB27-9EA1D8E2E7D6}"/>
              </a:ext>
            </a:extLst>
          </p:cNvPr>
          <p:cNvSpPr txBox="1"/>
          <p:nvPr/>
        </p:nvSpPr>
        <p:spPr>
          <a:xfrm>
            <a:off x="6658451" y="1061786"/>
            <a:ext cx="2021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This map shows that Curlews have been lost from much of Ireland and western and lowland UK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AE9488-044D-8E44-B03D-1F9AB9447079}"/>
              </a:ext>
            </a:extLst>
          </p:cNvPr>
          <p:cNvSpPr txBox="1"/>
          <p:nvPr/>
        </p:nvSpPr>
        <p:spPr>
          <a:xfrm>
            <a:off x="4822316" y="5736535"/>
            <a:ext cx="2021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This map shows that Curlews are declining in abundance across most of their remaining range</a:t>
            </a:r>
          </a:p>
        </p:txBody>
      </p:sp>
    </p:spTree>
    <p:extLst>
      <p:ext uri="{BB962C8B-B14F-4D97-AF65-F5344CB8AC3E}">
        <p14:creationId xmlns:p14="http://schemas.microsoft.com/office/powerpoint/2010/main" val="3495837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5" y="263563"/>
            <a:ext cx="625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Eurasian Curlew: Threats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EE0B929-7D3C-994F-ACF5-4B1298B82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64" y="3811864"/>
            <a:ext cx="4119317" cy="28484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20230E-5E42-7045-A640-270F08E2E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655" y="1011144"/>
            <a:ext cx="3758581" cy="27222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9BA5F6-26A2-544B-BDC7-3570D0A06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64" y="1011146"/>
            <a:ext cx="4119317" cy="27222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1189FB-9432-2049-A553-19596AD1D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654" y="3811862"/>
            <a:ext cx="3758582" cy="28483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0972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5" y="263563"/>
            <a:ext cx="625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Eurasian Curlew: Conservation action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BB_Curlew_cover.png">
            <a:extLst>
              <a:ext uri="{FF2B5EF4-FFF2-40B4-BE49-F238E27FC236}">
                <a16:creationId xmlns:a16="http://schemas.microsoft.com/office/drawing/2014/main" id="{3A54E479-26F0-264C-ADE1-AE7B14C21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1" y="1149602"/>
            <a:ext cx="3690794" cy="54448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4ED32-5FC2-E548-A66B-130F9D8A7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902" y="1149602"/>
            <a:ext cx="2503717" cy="37634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26BBC4-2AB7-F448-A946-BDBFD8E2D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126" y="1164637"/>
            <a:ext cx="1655905" cy="37483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78E54-89AE-1A40-BA73-A0957D381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902" y="5067697"/>
            <a:ext cx="4341129" cy="15267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E496D3-8052-4F4E-AD79-3D6B01BCE3DD}"/>
              </a:ext>
            </a:extLst>
          </p:cNvPr>
          <p:cNvSpPr txBox="1"/>
          <p:nvPr/>
        </p:nvSpPr>
        <p:spPr>
          <a:xfrm>
            <a:off x="6998141" y="1140149"/>
            <a:ext cx="1155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Photo: WWT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0B19D-506F-4F4C-8F1B-47F3C4728402}"/>
              </a:ext>
            </a:extLst>
          </p:cNvPr>
          <p:cNvSpPr txBox="1"/>
          <p:nvPr/>
        </p:nvSpPr>
        <p:spPr>
          <a:xfrm>
            <a:off x="4319392" y="5039102"/>
            <a:ext cx="1155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Photo: WWT</a:t>
            </a:r>
          </a:p>
        </p:txBody>
      </p:sp>
    </p:spTree>
    <p:extLst>
      <p:ext uri="{BB962C8B-B14F-4D97-AF65-F5344CB8AC3E}">
        <p14:creationId xmlns:p14="http://schemas.microsoft.com/office/powerpoint/2010/main" val="3665466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4" y="263563"/>
            <a:ext cx="685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Curlew Recovery Partnership: Origin and aims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5A67261-E5B1-6243-8FB7-3353E6243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50" y="1042580"/>
            <a:ext cx="3909851" cy="29222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720FCC-6D97-254D-88ED-3BE0B0459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944" y="1057903"/>
            <a:ext cx="3697906" cy="29069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EDEDA8-E513-8343-B6EE-3C0C57E19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448" y="4092910"/>
            <a:ext cx="3717402" cy="26065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F4C7F3-374D-BC40-A2B6-21D712B36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150" y="4092910"/>
            <a:ext cx="3909850" cy="26065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005549-A54D-0F46-BBB7-AC5157304029}"/>
              </a:ext>
            </a:extLst>
          </p:cNvPr>
          <p:cNvSpPr txBox="1"/>
          <p:nvPr/>
        </p:nvSpPr>
        <p:spPr>
          <a:xfrm>
            <a:off x="662150" y="4074761"/>
            <a:ext cx="1155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Photo: WWT</a:t>
            </a:r>
          </a:p>
        </p:txBody>
      </p:sp>
    </p:spTree>
    <p:extLst>
      <p:ext uri="{BB962C8B-B14F-4D97-AF65-F5344CB8AC3E}">
        <p14:creationId xmlns:p14="http://schemas.microsoft.com/office/powerpoint/2010/main" val="1605682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4" y="263563"/>
            <a:ext cx="685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Curlew Recovery Partnership: Steering Group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1AC695F-D74D-BD48-A838-D50BEBFD4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177" y="2164863"/>
            <a:ext cx="4869646" cy="37604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4379E0-4600-334A-B145-9D52D24B6CA8}"/>
              </a:ext>
            </a:extLst>
          </p:cNvPr>
          <p:cNvSpPr txBox="1"/>
          <p:nvPr/>
        </p:nvSpPr>
        <p:spPr>
          <a:xfrm>
            <a:off x="482512" y="2416590"/>
            <a:ext cx="1413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Chair</a:t>
            </a:r>
          </a:p>
          <a:p>
            <a:pPr algn="ctr"/>
            <a:r>
              <a:rPr lang="en-US" dirty="0"/>
              <a:t>Mary Colwell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7E7E56-F804-8A4C-B1B3-A1A6CACAAEDA}"/>
              </a:ext>
            </a:extLst>
          </p:cNvPr>
          <p:cNvSpPr txBox="1"/>
          <p:nvPr/>
        </p:nvSpPr>
        <p:spPr>
          <a:xfrm>
            <a:off x="7034686" y="2409501"/>
            <a:ext cx="1872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Manager</a:t>
            </a:r>
          </a:p>
          <a:p>
            <a:pPr algn="ctr"/>
            <a:r>
              <a:rPr lang="en-US" dirty="0"/>
              <a:t>Prof Russell Wynn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29F206-6A4E-D849-B1D8-1598C9728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607" y="3212117"/>
            <a:ext cx="1756643" cy="23786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7B4C13-2C04-E54B-8699-89089A360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692" y="3212117"/>
            <a:ext cx="1644912" cy="23746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C2F7BB-BA82-D64D-B077-ECCEFDD8D6DB}"/>
              </a:ext>
            </a:extLst>
          </p:cNvPr>
          <p:cNvSpPr txBox="1"/>
          <p:nvPr/>
        </p:nvSpPr>
        <p:spPr>
          <a:xfrm>
            <a:off x="2137177" y="1149073"/>
            <a:ext cx="4869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CRP Steering Group comprises nine </a:t>
            </a:r>
            <a:r>
              <a:rPr lang="en-US" dirty="0" err="1"/>
              <a:t>organisations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that represent a wide range of interests in Curlew conservation </a:t>
            </a:r>
          </a:p>
        </p:txBody>
      </p:sp>
    </p:spTree>
    <p:extLst>
      <p:ext uri="{BB962C8B-B14F-4D97-AF65-F5344CB8AC3E}">
        <p14:creationId xmlns:p14="http://schemas.microsoft.com/office/powerpoint/2010/main" val="4047815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4" y="263563"/>
            <a:ext cx="685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Curlew Recovery Partnership: Engagement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392A507-3A7C-AA45-BB8D-EC020F3E3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94" y="1061786"/>
            <a:ext cx="3966648" cy="55533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247792-4409-D84C-BB72-18B7A0D55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304" y="1083913"/>
            <a:ext cx="3107302" cy="31285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A9E61-0807-054C-A892-2ADD752C7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305" y="4363681"/>
            <a:ext cx="3107301" cy="22514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6422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DE347D-CA90-834C-9407-49EDC88D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04" y="154641"/>
            <a:ext cx="1380744" cy="64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A5F7C-9758-CE4C-89B7-3E703990DC2E}"/>
              </a:ext>
            </a:extLst>
          </p:cNvPr>
          <p:cNvSpPr txBox="1"/>
          <p:nvPr/>
        </p:nvSpPr>
        <p:spPr>
          <a:xfrm>
            <a:off x="293584" y="263563"/>
            <a:ext cx="685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Curlew Recovery Partnership: Resources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172F1-CD50-9B40-B81C-6958CEF7A823}"/>
              </a:ext>
            </a:extLst>
          </p:cNvPr>
          <p:cNvCxnSpPr/>
          <p:nvPr/>
        </p:nvCxnSpPr>
        <p:spPr>
          <a:xfrm>
            <a:off x="169164" y="932688"/>
            <a:ext cx="8805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10EAFFE-72F1-8C4D-8FDB-2EEFF07BD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30" y="1761891"/>
            <a:ext cx="3270157" cy="46389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2E94F4-528D-E546-BBFF-842D3CBC7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214" y="1761894"/>
            <a:ext cx="3283656" cy="46389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CCC0AB-7A8B-084F-8841-5B98B25B8205}"/>
              </a:ext>
            </a:extLst>
          </p:cNvPr>
          <p:cNvSpPr txBox="1"/>
          <p:nvPr/>
        </p:nvSpPr>
        <p:spPr>
          <a:xfrm>
            <a:off x="1220221" y="1185098"/>
            <a:ext cx="238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CRP Fieldworker Toolkit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F2EE72-CAA0-7242-A8F7-1EFFA41EF35A}"/>
              </a:ext>
            </a:extLst>
          </p:cNvPr>
          <p:cNvSpPr txBox="1"/>
          <p:nvPr/>
        </p:nvSpPr>
        <p:spPr>
          <a:xfrm>
            <a:off x="5659039" y="1185098"/>
            <a:ext cx="213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BTO Wader Calendar</a:t>
            </a:r>
          </a:p>
        </p:txBody>
      </p:sp>
    </p:spTree>
    <p:extLst>
      <p:ext uri="{BB962C8B-B14F-4D97-AF65-F5344CB8AC3E}">
        <p14:creationId xmlns:p14="http://schemas.microsoft.com/office/powerpoint/2010/main" val="891304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687</TotalTime>
  <Words>195</Words>
  <Application>Microsoft Macintosh PowerPoint</Application>
  <PresentationFormat>On-screen Show (4:3)</PresentationFormat>
  <Paragraphs>35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 Wynn</dc:creator>
  <cp:lastModifiedBy>Russell Wynn</cp:lastModifiedBy>
  <cp:revision>51</cp:revision>
  <dcterms:created xsi:type="dcterms:W3CDTF">2021-04-29T13:10:36Z</dcterms:created>
  <dcterms:modified xsi:type="dcterms:W3CDTF">2021-05-28T14:07:33Z</dcterms:modified>
</cp:coreProperties>
</file>